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1" r:id="rId2"/>
    <p:sldId id="304" r:id="rId3"/>
    <p:sldId id="305" r:id="rId4"/>
    <p:sldId id="303" r:id="rId5"/>
    <p:sldId id="280" r:id="rId6"/>
    <p:sldId id="313" r:id="rId7"/>
    <p:sldId id="281" r:id="rId8"/>
    <p:sldId id="277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A614C-F54B-47EE-8E1F-F822E920AD4B}" v="1" dt="2024-11-05T15:33:08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ooper" userId="746e0368-9f99-41bb-8c98-a962a3e74834" providerId="ADAL" clId="{C5CA614C-F54B-47EE-8E1F-F822E920AD4B}"/>
    <pc:docChg chg="modSld modMainMaster modNotesMaster">
      <pc:chgData name="Jennifer Cooper" userId="746e0368-9f99-41bb-8c98-a962a3e74834" providerId="ADAL" clId="{C5CA614C-F54B-47EE-8E1F-F822E920AD4B}" dt="2024-11-05T15:33:08.329" v="0"/>
      <pc:docMkLst>
        <pc:docMk/>
      </pc:docMkLst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4112100704" sldId="277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4112100704" sldId="277"/>
            <ac:spMk id="3" creationId="{1639303A-8E55-BC11-5018-0AF129BE2D0D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4112100704" sldId="277"/>
            <ac:spMk id="10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4112100704" sldId="277"/>
            <ac:spMk id="102" creationId="{00000000-0000-0000-0000-000000000000}"/>
          </ac:spMkLst>
        </pc:sp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3150479414" sldId="280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150479414" sldId="280"/>
            <ac:spMk id="3" creationId="{2AE6AA66-EA30-2E68-FF16-4639720A0B6D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150479414" sldId="280"/>
            <ac:spMk id="4" creationId="{EBB8302A-E821-9D97-60E3-1B8F3770189A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150479414" sldId="280"/>
            <ac:spMk id="10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150479414" sldId="280"/>
            <ac:spMk id="102" creationId="{00000000-0000-0000-0000-000000000000}"/>
          </ac:spMkLst>
        </pc:sp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3999686266" sldId="281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999686266" sldId="281"/>
            <ac:spMk id="3" creationId="{3E5D6F3F-58F5-D7DF-3FB2-CC3B2852516E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999686266" sldId="281"/>
            <ac:spMk id="10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999686266" sldId="281"/>
            <ac:spMk id="102" creationId="{00000000-0000-0000-0000-000000000000}"/>
          </ac:spMkLst>
        </pc:sp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3060986494" sldId="285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060986494" sldId="285"/>
            <ac:spMk id="11" creationId="{5738EAEA-2971-6ECA-3517-6926FE23DF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060986494" sldId="285"/>
            <ac:spMk id="12" creationId="{41343797-B39E-2778-1C8F-6CCD67571A8E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060986494" sldId="285"/>
            <ac:spMk id="13" creationId="{46A5D605-F751-824C-1BFE-F771CB675903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3060986494" sldId="285"/>
            <ac:spMk id="101" creationId="{AA33FB01-B3D7-C834-6784-800A311BB999}"/>
          </ac:spMkLst>
        </pc:sp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3060986494" sldId="285"/>
            <ac:picMk id="4" creationId="{180D0939-7506-D46F-EC37-F5EF58433E7E}"/>
          </ac:picMkLst>
        </pc:pic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3060986494" sldId="285"/>
            <ac:picMk id="8" creationId="{AD9F4D79-1A0B-1A08-9088-A113C812A906}"/>
          </ac:picMkLst>
        </pc:pic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3060986494" sldId="285"/>
            <ac:picMk id="10" creationId="{C935CD66-1C16-F7EA-54EE-600515DBF0FE}"/>
          </ac:picMkLst>
        </pc:pic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1318287186" sldId="301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318287186" sldId="301"/>
            <ac:spMk id="72" creationId="{00000000-0000-0000-0000-000000000000}"/>
          </ac:spMkLst>
        </pc:sp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868731740" sldId="303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868731740" sldId="303"/>
            <ac:spMk id="3" creationId="{ABE13BB0-06AB-1C18-DB0E-6F50F0483288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868731740" sldId="303"/>
            <ac:spMk id="10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868731740" sldId="303"/>
            <ac:spMk id="102" creationId="{00000000-0000-0000-0000-000000000000}"/>
          </ac:spMkLst>
        </pc:sp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1980066106" sldId="304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80066106" sldId="304"/>
            <ac:spMk id="5" creationId="{E2DEBE99-2F80-689A-0BDE-203CF37453A7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80066106" sldId="304"/>
            <ac:spMk id="6" creationId="{9988AC15-BBC4-A756-F761-8FD3FE385C15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80066106" sldId="304"/>
            <ac:spMk id="10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80066106" sldId="304"/>
            <ac:spMk id="102" creationId="{00000000-0000-0000-0000-000000000000}"/>
          </ac:spMkLst>
        </pc:spChg>
      </pc:sldChg>
      <pc:sldChg chg="modSp modNotes">
        <pc:chgData name="Jennifer Cooper" userId="746e0368-9f99-41bb-8c98-a962a3e74834" providerId="ADAL" clId="{C5CA614C-F54B-47EE-8E1F-F822E920AD4B}" dt="2024-11-05T15:33:08.329" v="0"/>
        <pc:sldMkLst>
          <pc:docMk/>
          <pc:sldMk cId="2349442567" sldId="305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2349442567" sldId="305"/>
            <ac:spMk id="5" creationId="{E2DEBE99-2F80-689A-0BDE-203CF37453A7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2349442567" sldId="305"/>
            <ac:spMk id="6" creationId="{9988AC15-BBC4-A756-F761-8FD3FE385C15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2349442567" sldId="305"/>
            <ac:spMk id="10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2349442567" sldId="305"/>
            <ac:spMk id="102" creationId="{00000000-0000-0000-0000-000000000000}"/>
          </ac:spMkLst>
        </pc:spChg>
      </pc:sldChg>
      <pc:sldChg chg="modSp">
        <pc:chgData name="Jennifer Cooper" userId="746e0368-9f99-41bb-8c98-a962a3e74834" providerId="ADAL" clId="{C5CA614C-F54B-47EE-8E1F-F822E920AD4B}" dt="2024-11-05T15:33:08.329" v="0"/>
        <pc:sldMkLst>
          <pc:docMk/>
          <pc:sldMk cId="1931374004" sldId="313"/>
        </pc:sld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31374004" sldId="313"/>
            <ac:spMk id="12" creationId="{828B394B-FD71-30A4-94AC-F3D360325A6C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31374004" sldId="313"/>
            <ac:spMk id="16" creationId="{A967729E-7848-5C5F-C179-159D9D47D858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31374004" sldId="313"/>
            <ac:spMk id="18" creationId="{0A82EDE4-FE69-5359-6959-05F05F1E4198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31374004" sldId="313"/>
            <ac:spMk id="20" creationId="{78A29AAF-0F02-CDA2-155C-26FD65181565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k cId="1931374004" sldId="313"/>
            <ac:spMk id="22" creationId="{62817A97-E315-EFC1-9DCD-1169179C7EFC}"/>
          </ac:spMkLst>
        </pc:sp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1931374004" sldId="313"/>
            <ac:picMk id="4" creationId="{145F01CC-B4FB-E321-4AF4-CFECB7D95BB5}"/>
          </ac:picMkLst>
        </pc:pic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1931374004" sldId="313"/>
            <ac:picMk id="5" creationId="{2C9E2D75-B5D1-277B-33DE-442A6A514CCB}"/>
          </ac:picMkLst>
        </pc:pic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1931374004" sldId="313"/>
            <ac:picMk id="6" creationId="{4238BFDF-04F6-F62D-FE43-0A8E61656265}"/>
          </ac:picMkLst>
        </pc:picChg>
        <pc:picChg chg="mod">
          <ac:chgData name="Jennifer Cooper" userId="746e0368-9f99-41bb-8c98-a962a3e74834" providerId="ADAL" clId="{C5CA614C-F54B-47EE-8E1F-F822E920AD4B}" dt="2024-11-05T15:33:08.329" v="0"/>
          <ac:picMkLst>
            <pc:docMk/>
            <pc:sldMk cId="1931374004" sldId="313"/>
            <ac:picMk id="7" creationId="{4253B334-DBA5-0424-0EC8-E423B8FDB3F9}"/>
          </ac:picMkLst>
        </pc:picChg>
      </pc:sldChg>
      <pc:sldMasterChg chg="modSp modSldLayout">
        <pc:chgData name="Jennifer Cooper" userId="746e0368-9f99-41bb-8c98-a962a3e74834" providerId="ADAL" clId="{C5CA614C-F54B-47EE-8E1F-F822E920AD4B}" dt="2024-11-05T15:33:08.329" v="0"/>
        <pc:sldMasterMkLst>
          <pc:docMk/>
          <pc:sldMasterMk cId="4046324653" sldId="2147483660"/>
        </pc:sldMasterMkLst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asterMk cId="4046324653" sldId="2147483660"/>
            <ac:spMk id="10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asterMk cId="4046324653" sldId="2147483660"/>
            <ac:spMk id="11" creationId="{00000000-0000-0000-0000-000000000000}"/>
          </ac:spMkLst>
        </pc:spChg>
        <pc:spChg chg="mod">
          <ac:chgData name="Jennifer Cooper" userId="746e0368-9f99-41bb-8c98-a962a3e74834" providerId="ADAL" clId="{C5CA614C-F54B-47EE-8E1F-F822E920AD4B}" dt="2024-11-05T15:33:08.329" v="0"/>
          <ac:spMkLst>
            <pc:docMk/>
            <pc:sldMasterMk cId="4046324653" sldId="2147483660"/>
            <ac:spMk id="12" creationId="{00000000-0000-0000-0000-000000000000}"/>
          </ac:spMkLst>
        </pc:sp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1923198198" sldId="2147483661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198198" sldId="2147483661"/>
              <ac:spMk id="14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198198" sldId="2147483661"/>
              <ac:spMk id="15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1515746166" sldId="2147483662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515746166" sldId="2147483662"/>
              <ac:spMk id="17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515746166" sldId="2147483662"/>
              <ac:spMk id="18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3908562907" sldId="2147483663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3908562907" sldId="2147483663"/>
              <ac:spMk id="20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3908562907" sldId="2147483663"/>
              <ac:spMk id="21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3908562907" sldId="2147483663"/>
              <ac:spMk id="22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4228961084" sldId="2147483664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28961084" sldId="2147483664"/>
              <ac:spMk id="24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28961084" sldId="2147483664"/>
              <ac:spMk id="25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28961084" sldId="2147483664"/>
              <ac:spMk id="26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28961084" sldId="2147483664"/>
              <ac:spMk id="27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28961084" sldId="2147483664"/>
              <ac:spMk id="28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3264427059" sldId="2147483665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3264427059" sldId="2147483665"/>
              <ac:spMk id="30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933074707" sldId="2147483667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933074707" sldId="2147483667"/>
              <ac:spMk id="33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933074707" sldId="2147483667"/>
              <ac:spMk id="34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933074707" sldId="2147483667"/>
              <ac:spMk id="35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1368291508" sldId="2147483668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368291508" sldId="2147483668"/>
              <ac:spMk id="37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368291508" sldId="2147483668"/>
              <ac:spMk id="38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368291508" sldId="2147483668"/>
              <ac:spMk id="39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4287641537" sldId="2147483669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87641537" sldId="2147483669"/>
              <ac:spMk id="41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4287641537" sldId="2147483669"/>
              <ac:spMk id="42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2092821975" sldId="2147483670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092821975" sldId="2147483670"/>
              <ac:spMk id="44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092821975" sldId="2147483670"/>
              <ac:spMk id="45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2989598781" sldId="2147483671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989598781" sldId="2147483671"/>
              <ac:spMk id="47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989598781" sldId="2147483671"/>
              <ac:spMk id="48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989598781" sldId="2147483671"/>
              <ac:spMk id="49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559971909" sldId="2147483672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559971909" sldId="2147483672"/>
              <ac:spMk id="51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559971909" sldId="2147483672"/>
              <ac:spMk id="52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559971909" sldId="2147483672"/>
              <ac:spMk id="53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559971909" sldId="2147483672"/>
              <ac:spMk id="54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559971909" sldId="2147483672"/>
              <ac:spMk id="55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559971909" sldId="2147483672"/>
              <ac:spMk id="56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1923878128" sldId="2147483673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878128" sldId="2147483673"/>
              <ac:spMk id="58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878128" sldId="2147483673"/>
              <ac:spMk id="59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878128" sldId="2147483673"/>
              <ac:spMk id="60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878128" sldId="2147483673"/>
              <ac:spMk id="61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1923878128" sldId="2147483673"/>
              <ac:spMk id="62" creationId="{00000000-0000-0000-0000-000000000000}"/>
            </ac:spMkLst>
          </pc:spChg>
        </pc:sldLayoutChg>
        <pc:sldLayoutChg chg="modSp">
          <pc:chgData name="Jennifer Cooper" userId="746e0368-9f99-41bb-8c98-a962a3e74834" providerId="ADAL" clId="{C5CA614C-F54B-47EE-8E1F-F822E920AD4B}" dt="2024-11-05T15:33:08.329" v="0"/>
          <pc:sldLayoutMkLst>
            <pc:docMk/>
            <pc:sldMasterMk cId="4046324653" sldId="2147483660"/>
            <pc:sldLayoutMk cId="216236971" sldId="2147483674"/>
          </pc:sldLayoutMkLst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16236971" sldId="2147483674"/>
              <ac:spMk id="64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16236971" sldId="2147483674"/>
              <ac:spMk id="65" creationId="{00000000-0000-0000-0000-000000000000}"/>
            </ac:spMkLst>
          </pc:spChg>
          <pc:spChg chg="mod">
            <ac:chgData name="Jennifer Cooper" userId="746e0368-9f99-41bb-8c98-a962a3e74834" providerId="ADAL" clId="{C5CA614C-F54B-47EE-8E1F-F822E920AD4B}" dt="2024-11-05T15:33:08.329" v="0"/>
            <ac:spMkLst>
              <pc:docMk/>
              <pc:sldMasterMk cId="4046324653" sldId="2147483660"/>
              <pc:sldLayoutMk cId="216236971" sldId="2147483674"/>
              <ac:spMk id="6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473D0-B9B4-49C4-BD0C-FF14E3F6AB5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A784-7F6B-4386-8882-BE85DA8BF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86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998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211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8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79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20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56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49AFB45F-4E03-59BB-B8E0-674F12ABF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>
            <a:extLst>
              <a:ext uri="{FF2B5EF4-FFF2-40B4-BE49-F238E27FC236}">
                <a16:creationId xmlns:a16="http://schemas.microsoft.com/office/drawing/2014/main" id="{288A1BB5-325C-02CB-2C80-CBFB243BDE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3:notes">
            <a:extLst>
              <a:ext uri="{FF2B5EF4-FFF2-40B4-BE49-F238E27FC236}">
                <a16:creationId xmlns:a16="http://schemas.microsoft.com/office/drawing/2014/main" id="{5B1FBD88-5D1C-0219-6CA2-0ED7A3C3C6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67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120140" y="1282633"/>
            <a:ext cx="7086600" cy="125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b="1" i="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120140" y="2553269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CB3E3"/>
              </a:buClr>
              <a:buSzPts val="2500"/>
              <a:buNone/>
              <a:defRPr sz="1875">
                <a:solidFill>
                  <a:srgbClr val="8CB3E3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19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 rot="5400000">
            <a:off x="4865483" y="2038556"/>
            <a:ext cx="558523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 rot="5400000">
            <a:off x="674483" y="57356"/>
            <a:ext cx="558523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82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ab51c1895_0_104"/>
          <p:cNvSpPr txBox="1">
            <a:spLocks noGrp="1"/>
          </p:cNvSpPr>
          <p:nvPr>
            <p:ph type="ftr" idx="11"/>
          </p:nvPr>
        </p:nvSpPr>
        <p:spPr>
          <a:xfrm>
            <a:off x="3110257" y="6377940"/>
            <a:ext cx="2927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26ab51c1895_0_104"/>
          <p:cNvSpPr txBox="1">
            <a:spLocks noGrp="1"/>
          </p:cNvSpPr>
          <p:nvPr>
            <p:ph type="dt" idx="10"/>
          </p:nvPr>
        </p:nvSpPr>
        <p:spPr>
          <a:xfrm>
            <a:off x="457391" y="6377940"/>
            <a:ext cx="210397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26ab51c1895_0_104"/>
          <p:cNvSpPr txBox="1">
            <a:spLocks noGrp="1"/>
          </p:cNvSpPr>
          <p:nvPr>
            <p:ph type="sldNum" idx="12"/>
          </p:nvPr>
        </p:nvSpPr>
        <p:spPr>
          <a:xfrm>
            <a:off x="6586426" y="6377941"/>
            <a:ext cx="210397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9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ab51c1895_0_108"/>
          <p:cNvSpPr txBox="1">
            <a:spLocks noGrp="1"/>
          </p:cNvSpPr>
          <p:nvPr>
            <p:ph type="title"/>
          </p:nvPr>
        </p:nvSpPr>
        <p:spPr>
          <a:xfrm>
            <a:off x="169760" y="239491"/>
            <a:ext cx="65385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75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6ab51c1895_0_108"/>
          <p:cNvSpPr txBox="1">
            <a:spLocks noGrp="1"/>
          </p:cNvSpPr>
          <p:nvPr>
            <p:ph type="body" idx="1"/>
          </p:nvPr>
        </p:nvSpPr>
        <p:spPr>
          <a:xfrm>
            <a:off x="457391" y="1577340"/>
            <a:ext cx="3979350" cy="55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lvl="0" indent="-17145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  <a:defRPr/>
            </a:lvl1pPr>
            <a:lvl2pPr marL="685800" lvl="1" indent="-1714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  <a:defRPr/>
            </a:lvl3pPr>
            <a:lvl4pPr marL="1371600" lvl="3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4pPr>
            <a:lvl5pPr marL="1714500" lvl="4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5pPr>
            <a:lvl6pPr marL="2057400" lvl="5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6pPr>
            <a:lvl7pPr marL="2400300" lvl="6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7pPr>
            <a:lvl8pPr marL="2743200" lvl="7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8pPr>
            <a:lvl9pPr marL="3086100" lvl="8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6ab51c1895_0_108"/>
          <p:cNvSpPr txBox="1">
            <a:spLocks noGrp="1"/>
          </p:cNvSpPr>
          <p:nvPr>
            <p:ph type="body" idx="2"/>
          </p:nvPr>
        </p:nvSpPr>
        <p:spPr>
          <a:xfrm>
            <a:off x="4711124" y="1577340"/>
            <a:ext cx="3979350" cy="55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lvl="0" indent="-17145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  <a:defRPr/>
            </a:lvl1pPr>
            <a:lvl2pPr marL="685800" lvl="1" indent="-1714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  <a:defRPr/>
            </a:lvl3pPr>
            <a:lvl4pPr marL="1371600" lvl="3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4pPr>
            <a:lvl5pPr marL="1714500" lvl="4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5pPr>
            <a:lvl6pPr marL="2057400" lvl="5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6pPr>
            <a:lvl7pPr marL="2400300" lvl="6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7pPr>
            <a:lvl8pPr marL="2743200" lvl="7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8pPr>
            <a:lvl9pPr marL="3086100" lvl="8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6ab51c1895_0_108"/>
          <p:cNvSpPr txBox="1">
            <a:spLocks noGrp="1"/>
          </p:cNvSpPr>
          <p:nvPr>
            <p:ph type="ftr" idx="11"/>
          </p:nvPr>
        </p:nvSpPr>
        <p:spPr>
          <a:xfrm>
            <a:off x="3110257" y="6377940"/>
            <a:ext cx="2927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26ab51c1895_0_108"/>
          <p:cNvSpPr txBox="1">
            <a:spLocks noGrp="1"/>
          </p:cNvSpPr>
          <p:nvPr>
            <p:ph type="dt" idx="10"/>
          </p:nvPr>
        </p:nvSpPr>
        <p:spPr>
          <a:xfrm>
            <a:off x="457391" y="6377940"/>
            <a:ext cx="210397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g26ab51c1895_0_108"/>
          <p:cNvSpPr txBox="1">
            <a:spLocks noGrp="1"/>
          </p:cNvSpPr>
          <p:nvPr>
            <p:ph type="sldNum" idx="12"/>
          </p:nvPr>
        </p:nvSpPr>
        <p:spPr>
          <a:xfrm>
            <a:off x="6586426" y="6377941"/>
            <a:ext cx="210397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f84c8435d_0_7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ff84c8435d_0_7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75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g2ff84c8435d_0_7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75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g2ff84c8435d_0_7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6925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3429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2ff84c8435d_0_7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f84c8435d_0_2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5244"/>
              </a:buClr>
              <a:buSzPts val="3200"/>
              <a:buFont typeface="Arial Black"/>
              <a:buNone/>
              <a:defRPr sz="2400" b="1" i="0">
                <a:solidFill>
                  <a:srgbClr val="F0524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ff84c8435d_0_2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77848E"/>
              </a:buClr>
              <a:buSzPts val="1900"/>
              <a:buChar char="●"/>
              <a:defRPr/>
            </a:lvl1pPr>
            <a:lvl2pPr marL="685800" lvl="1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7848E"/>
              </a:buClr>
              <a:buSzPts val="1900"/>
              <a:buChar char="○"/>
              <a:defRPr/>
            </a:lvl2pPr>
            <a:lvl3pPr marL="1028700" lvl="2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7848E"/>
              </a:buClr>
              <a:buSzPts val="1900"/>
              <a:buChar char="■"/>
              <a:defRPr/>
            </a:lvl3pPr>
            <a:lvl4pPr marL="1371600" lvl="3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7848E"/>
              </a:buClr>
              <a:buSzPts val="1900"/>
              <a:buChar char="●"/>
              <a:defRPr/>
            </a:lvl4pPr>
            <a:lvl5pPr marL="1714500" lvl="4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7848E"/>
              </a:buClr>
              <a:buSzPts val="1900"/>
              <a:buChar char="○"/>
              <a:defRPr/>
            </a:lvl5pPr>
            <a:lvl6pPr marL="2057400" lvl="5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2400300" lvl="6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2743200" lvl="7" indent="-261938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3086100" lvl="8" indent="-261938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2ff84c8435d_0_24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722313" y="387097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30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722313" y="2403715"/>
            <a:ext cx="5602104" cy="146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7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25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25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5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457200" y="2174877"/>
            <a:ext cx="4040188" cy="371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4"/>
          </p:nvPr>
        </p:nvSpPr>
        <p:spPr>
          <a:xfrm>
            <a:off x="4645026" y="2174877"/>
            <a:ext cx="4041775" cy="371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96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42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2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56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39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51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 rot="5400000">
            <a:off x="2312378" y="-254976"/>
            <a:ext cx="451924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6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1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6487887" y="5876438"/>
            <a:ext cx="2656114" cy="9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324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/>
        </p:nvSpPr>
        <p:spPr>
          <a:xfrm>
            <a:off x="1093456" y="3031545"/>
            <a:ext cx="6705675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en-US" sz="3300" b="1" kern="0">
                <a:solidFill>
                  <a:srgbClr val="FFFFFF"/>
                </a:solidFill>
                <a:latin typeface="Cambria"/>
                <a:ea typeface="Cambria"/>
                <a:cs typeface="Arial"/>
                <a:sym typeface="Cambria"/>
              </a:rPr>
              <a:t>SOCIAL MEDIA</a:t>
            </a:r>
          </a:p>
          <a:p>
            <a:pPr algn="ctr" defTabSz="685800">
              <a:buClr>
                <a:srgbClr val="000000"/>
              </a:buClr>
            </a:pPr>
            <a:r>
              <a:rPr lang="en-US" sz="2100" b="1" kern="0">
                <a:solidFill>
                  <a:srgbClr val="FFFFFF"/>
                </a:solidFill>
                <a:latin typeface="Calibri"/>
                <a:ea typeface="Cambria"/>
                <a:cs typeface="Calibri"/>
                <a:sym typeface="Arial"/>
              </a:rPr>
              <a:t>Erin </a:t>
            </a:r>
            <a:r>
              <a:rPr lang="en-US" sz="2100" b="1" kern="0" err="1">
                <a:solidFill>
                  <a:srgbClr val="FFFFFF"/>
                </a:solidFill>
                <a:latin typeface="Calibri"/>
                <a:ea typeface="Cambria"/>
                <a:cs typeface="Calibri"/>
                <a:sym typeface="Arial"/>
              </a:rPr>
              <a:t>Opar</a:t>
            </a:r>
            <a:r>
              <a:rPr lang="en-US" sz="2100" b="1" kern="0">
                <a:solidFill>
                  <a:srgbClr val="FFFFFF"/>
                </a:solidFill>
                <a:latin typeface="Calibri"/>
                <a:ea typeface="Cambria"/>
                <a:cs typeface="Calibri"/>
                <a:sym typeface="Arial"/>
              </a:rPr>
              <a:t> &amp; John Krantz</a:t>
            </a:r>
          </a:p>
        </p:txBody>
      </p:sp>
    </p:spTree>
    <p:extLst>
      <p:ext uri="{BB962C8B-B14F-4D97-AF65-F5344CB8AC3E}">
        <p14:creationId xmlns:p14="http://schemas.microsoft.com/office/powerpoint/2010/main" val="131828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DRAKE SOCIAL LANDSCAPE</a:t>
            </a:r>
          </a:p>
        </p:txBody>
      </p:sp>
      <p:sp>
        <p:nvSpPr>
          <p:cNvPr id="102" name="Google Shape;102;p23"/>
          <p:cNvSpPr txBox="1"/>
          <p:nvPr/>
        </p:nvSpPr>
        <p:spPr>
          <a:xfrm>
            <a:off x="1248508" y="1760345"/>
            <a:ext cx="6964815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The Challenge</a:t>
            </a: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200+ Drake-affiliated accounts</a:t>
            </a:r>
            <a:endParaRPr lang="en-US" kern="0">
              <a:solidFill>
                <a:srgbClr val="000000"/>
              </a:solidFill>
              <a:latin typeface="Arial"/>
              <a:ea typeface="Calibri"/>
              <a:cs typeface="Arial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70+ inactive &amp; unrecoverable</a:t>
            </a: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Multiple accounts with overlapping audiences/information</a:t>
            </a: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Ineffective organic reach (2.2%)</a:t>
            </a:r>
            <a:endParaRPr lang="en-US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825" kern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The Solution</a:t>
            </a:r>
            <a:endParaRPr lang="en-US" sz="1950" kern="0">
              <a:solidFill>
                <a:srgbClr val="000000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Channel consolidation efforts</a:t>
            </a: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Social media governance &amp; request process</a:t>
            </a: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Grow the well-maintained channels with established audiences</a:t>
            </a: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Alternative (more effective) ways to reach target audiences</a:t>
            </a:r>
            <a:endParaRPr lang="en-US" kern="0">
              <a:solidFill>
                <a:srgbClr val="212121"/>
              </a:solidFill>
              <a:highlight>
                <a:srgbClr val="FFFFFF"/>
              </a:highlight>
              <a:latin typeface="Arial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Cross-collaboration between programs, their colleges, and UCM</a:t>
            </a: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Arial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Arial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342900" defTabSz="685800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E2DEBE99-2F80-689A-0BDE-203CF37453A7}"/>
              </a:ext>
            </a:extLst>
          </p:cNvPr>
          <p:cNvSpPr/>
          <p:nvPr/>
        </p:nvSpPr>
        <p:spPr>
          <a:xfrm rot="13200000">
            <a:off x="997327" y="1855645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9988AC15-BBC4-A756-F761-8FD3FE385C15}"/>
              </a:ext>
            </a:extLst>
          </p:cNvPr>
          <p:cNvSpPr/>
          <p:nvPr/>
        </p:nvSpPr>
        <p:spPr>
          <a:xfrm rot="13200000">
            <a:off x="997327" y="3507343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6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NEW CHANNEL REQUESTS</a:t>
            </a:r>
          </a:p>
        </p:txBody>
      </p:sp>
      <p:sp>
        <p:nvSpPr>
          <p:cNvPr id="102" name="Google Shape;102;p23"/>
          <p:cNvSpPr txBox="1"/>
          <p:nvPr/>
        </p:nvSpPr>
        <p:spPr>
          <a:xfrm>
            <a:off x="1248508" y="1885949"/>
            <a:ext cx="6964815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The Process</a:t>
            </a: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Reach out to Joseph Owens, social media manager</a:t>
            </a: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Fill out social media request form with ~12 questions</a:t>
            </a:r>
            <a:endParaRPr lang="en-US" kern="0">
              <a:solidFill>
                <a:srgbClr val="000000"/>
              </a:solidFill>
              <a:latin typeface="Arial"/>
              <a:ea typeface="Calibri"/>
              <a:cs typeface="Arial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UCM evaluates and makes recommendations</a:t>
            </a:r>
            <a:endParaRPr lang="en-US" b="1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If approved, UCM sets up and grants access</a:t>
            </a:r>
            <a:endParaRPr lang="en-US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825" kern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Questions to Ask</a:t>
            </a:r>
            <a:endParaRPr lang="en-US" sz="1950" kern="0">
              <a:solidFill>
                <a:srgbClr val="000000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Is there a more effective way to reach our intended audiences?</a:t>
            </a: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Do I have budget and resources to support its launch and ongoing success? Will they be available in the future?</a:t>
            </a: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r>
              <a:rPr lang="en-US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Is there an already established social channel I can share content through?</a:t>
            </a:r>
            <a:endParaRPr lang="en-US" kern="0">
              <a:solidFill>
                <a:srgbClr val="212121"/>
              </a:solidFill>
              <a:highlight>
                <a:srgbClr val="FFFFFF"/>
              </a:highlight>
              <a:latin typeface="Arial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,Sans-Serif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Arial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Arial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342900" defTabSz="685800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E2DEBE99-2F80-689A-0BDE-203CF37453A7}"/>
              </a:ext>
            </a:extLst>
          </p:cNvPr>
          <p:cNvSpPr/>
          <p:nvPr/>
        </p:nvSpPr>
        <p:spPr>
          <a:xfrm rot="13200000">
            <a:off x="997327" y="1956129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9988AC15-BBC4-A756-F761-8FD3FE385C15}"/>
              </a:ext>
            </a:extLst>
          </p:cNvPr>
          <p:cNvSpPr/>
          <p:nvPr/>
        </p:nvSpPr>
        <p:spPr>
          <a:xfrm rot="13200000">
            <a:off x="997327" y="3644338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44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SOCIAL MEDIA – A&amp;S / UCM COLLABORATION</a:t>
            </a:r>
          </a:p>
        </p:txBody>
      </p:sp>
      <p:sp>
        <p:nvSpPr>
          <p:cNvPr id="102" name="Google Shape;102;p23"/>
          <p:cNvSpPr txBox="1"/>
          <p:nvPr/>
        </p:nvSpPr>
        <p:spPr>
          <a:xfrm>
            <a:off x="1242227" y="1772905"/>
            <a:ext cx="6945975" cy="377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10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A&amp;S social intern</a:t>
            </a:r>
            <a:endParaRPr lang="en-US" sz="2100" kern="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A&amp;S has hired a social media intern, under the guidance of UCM, for the second year.</a:t>
            </a:r>
            <a:endParaRPr lang="en-US" sz="1950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Last year, the goal of the channel was to grow organically while being a space to promote events and accomplishments across all programs under A&amp;S.</a:t>
            </a: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We started the channel from scratch, launching in December, 2023.</a:t>
            </a: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825" kern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endParaRPr lang="en-US" sz="1575" b="1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Calibri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342900" defTabSz="685800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ABE13BB0-06AB-1C18-DB0E-6F50F0483288}"/>
              </a:ext>
            </a:extLst>
          </p:cNvPr>
          <p:cNvSpPr/>
          <p:nvPr/>
        </p:nvSpPr>
        <p:spPr>
          <a:xfrm rot="13200000">
            <a:off x="947086" y="1887046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73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SOCIAL MEDIA</a:t>
            </a:r>
          </a:p>
        </p:txBody>
      </p:sp>
      <p:sp>
        <p:nvSpPr>
          <p:cNvPr id="102" name="Google Shape;102;p23"/>
          <p:cNvSpPr txBox="1"/>
          <p:nvPr/>
        </p:nvSpPr>
        <p:spPr>
          <a:xfrm>
            <a:off x="1223387" y="1666143"/>
            <a:ext cx="7259986" cy="41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endParaRPr lang="en-US" sz="2100" b="1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950" b="1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Student-focused events, news, and achievements, including: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Shows and performances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Guest speakers and workshops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Experiential learning stories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Unique on- and off-campus J-Term classes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Student research and awards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A&amp;S-affiliated clubs or organization spotlights</a:t>
            </a:r>
          </a:p>
          <a:p>
            <a:pPr marL="685800" lvl="1" indent="-342900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Student projects or capstones</a:t>
            </a:r>
            <a:endParaRPr lang="en-US" sz="1950" kern="0">
              <a:solidFill>
                <a:srgbClr val="212121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75" b="1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Arial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342900" defTabSz="685800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2AE6AA66-EA30-2E68-FF16-4639720A0B6D}"/>
              </a:ext>
            </a:extLst>
          </p:cNvPr>
          <p:cNvSpPr/>
          <p:nvPr/>
        </p:nvSpPr>
        <p:spPr>
          <a:xfrm rot="13200000">
            <a:off x="991048" y="2364343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8302A-E821-9D97-60E3-1B8F3770189A}"/>
              </a:ext>
            </a:extLst>
          </p:cNvPr>
          <p:cNvSpPr txBox="1"/>
          <p:nvPr/>
        </p:nvSpPr>
        <p:spPr>
          <a:xfrm>
            <a:off x="911887" y="1750297"/>
            <a:ext cx="3087356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10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Arial"/>
                <a:sym typeface="Arial"/>
              </a:rPr>
              <a:t>Content we're looking for</a:t>
            </a: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47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145F01CC-B4FB-E321-4AF4-CFECB7D9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3" y="1713237"/>
            <a:ext cx="2192107" cy="2493692"/>
          </a:xfrm>
          <a:prstGeom prst="rect">
            <a:avLst/>
          </a:prstGeom>
        </p:spPr>
      </p:pic>
      <p:pic>
        <p:nvPicPr>
          <p:cNvPr id="5" name="Picture 4" descr="A screenshot of a person smiling&#10;&#10;Description automatically generated">
            <a:extLst>
              <a:ext uri="{FF2B5EF4-FFF2-40B4-BE49-F238E27FC236}">
                <a16:creationId xmlns:a16="http://schemas.microsoft.com/office/drawing/2014/main" id="{2C9E2D75-B5D1-277B-33DE-442A6A51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687" y="1590574"/>
            <a:ext cx="1864717" cy="2751564"/>
          </a:xfrm>
          <a:prstGeom prst="rect">
            <a:avLst/>
          </a:prstGeom>
        </p:spPr>
      </p:pic>
      <p:pic>
        <p:nvPicPr>
          <p:cNvPr id="6" name="Picture 5" descr="A building with a dome&#10;&#10;Description automatically generated">
            <a:extLst>
              <a:ext uri="{FF2B5EF4-FFF2-40B4-BE49-F238E27FC236}">
                <a16:creationId xmlns:a16="http://schemas.microsoft.com/office/drawing/2014/main" id="{4238BFDF-04F6-F62D-FE43-0A8E61656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293" y="1604512"/>
            <a:ext cx="1981154" cy="2737625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253B334-DBA5-0424-0EC8-E423B8FDB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544" y="1155677"/>
            <a:ext cx="2157804" cy="3629722"/>
          </a:xfrm>
          <a:prstGeom prst="rect">
            <a:avLst/>
          </a:prstGeom>
        </p:spPr>
      </p:pic>
      <p:sp>
        <p:nvSpPr>
          <p:cNvPr id="12" name="Google Shape;95;p22">
            <a:extLst>
              <a:ext uri="{FF2B5EF4-FFF2-40B4-BE49-F238E27FC236}">
                <a16:creationId xmlns:a16="http://schemas.microsoft.com/office/drawing/2014/main" id="{828B394B-FD71-30A4-94AC-F3D360325A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734" y="95796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EXAMPLES: A&amp;S SOCIAL CONTENT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7729E-7848-5C5F-C179-159D9D47D858}"/>
              </a:ext>
            </a:extLst>
          </p:cNvPr>
          <p:cNvSpPr txBox="1"/>
          <p:nvPr/>
        </p:nvSpPr>
        <p:spPr>
          <a:xfrm>
            <a:off x="279382" y="4346023"/>
            <a:ext cx="2057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575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Fine Arts Video</a:t>
            </a: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Promoting Drake Fine Arts</a:t>
            </a:r>
          </a:p>
          <a:p>
            <a:pPr defTabSz="685800">
              <a:buClr>
                <a:srgbClr val="000000"/>
              </a:buClr>
            </a:pP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75" b="1" kern="0">
              <a:solidFill>
                <a:srgbClr val="212121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82EDE4-FE69-5359-6959-05F05F1E4198}"/>
              </a:ext>
            </a:extLst>
          </p:cNvPr>
          <p:cNvSpPr txBox="1"/>
          <p:nvPr/>
        </p:nvSpPr>
        <p:spPr>
          <a:xfrm>
            <a:off x="2582109" y="4439415"/>
            <a:ext cx="2057400" cy="12811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575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Spotlights</a:t>
            </a: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Showcasing what students and faculty in A&amp;S are up to</a:t>
            </a:r>
          </a:p>
          <a:p>
            <a:pPr defTabSz="685800">
              <a:buClr>
                <a:srgbClr val="000000"/>
              </a:buClr>
            </a:pPr>
            <a:endParaRPr lang="en-US" sz="1575" b="1" kern="0">
              <a:solidFill>
                <a:srgbClr val="212121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29AAF-0F02-CDA2-155C-26FD65181565}"/>
              </a:ext>
            </a:extLst>
          </p:cNvPr>
          <p:cNvSpPr txBox="1"/>
          <p:nvPr/>
        </p:nvSpPr>
        <p:spPr>
          <a:xfrm>
            <a:off x="4600480" y="4436628"/>
            <a:ext cx="2057400" cy="1038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575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Event Promotion</a:t>
            </a: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Promotion of on and off campus events</a:t>
            </a:r>
          </a:p>
          <a:p>
            <a:pPr defTabSz="685800">
              <a:buClr>
                <a:srgbClr val="000000"/>
              </a:buClr>
            </a:pPr>
            <a:endParaRPr lang="en-US" sz="1575" b="1" kern="0">
              <a:solidFill>
                <a:srgbClr val="212121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817A97-E315-EFC1-9DCD-1169179C7EFC}"/>
              </a:ext>
            </a:extLst>
          </p:cNvPr>
          <p:cNvSpPr txBox="1"/>
          <p:nvPr/>
        </p:nvSpPr>
        <p:spPr>
          <a:xfrm>
            <a:off x="6830723" y="4868737"/>
            <a:ext cx="2057400" cy="1038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575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Class Promotion</a:t>
            </a: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1575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Highlighting J-Terms or other unique classes</a:t>
            </a:r>
          </a:p>
          <a:p>
            <a:pPr defTabSz="685800">
              <a:buClr>
                <a:srgbClr val="000000"/>
              </a:buClr>
            </a:pPr>
            <a:endParaRPr lang="en-US" sz="1575" b="1" kern="0">
              <a:solidFill>
                <a:srgbClr val="212121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3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SOCIAL MEDIA</a:t>
            </a:r>
          </a:p>
        </p:txBody>
      </p:sp>
      <p:sp>
        <p:nvSpPr>
          <p:cNvPr id="102" name="Google Shape;102;p23"/>
          <p:cNvSpPr txBox="1"/>
          <p:nvPr/>
        </p:nvSpPr>
        <p:spPr>
          <a:xfrm>
            <a:off x="1210826" y="1785466"/>
            <a:ext cx="6945975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How to submit for the channel</a:t>
            </a:r>
          </a:p>
          <a:p>
            <a:pPr defTabSz="685800">
              <a:buClr>
                <a:srgbClr val="000000"/>
              </a:buClr>
            </a:pPr>
            <a:endParaRPr lang="en-US" sz="1950" b="1" kern="0">
              <a:solidFill>
                <a:srgbClr val="212121"/>
              </a:solidFill>
              <a:highlight>
                <a:srgbClr val="FFFFFF"/>
              </a:highlight>
              <a:latin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Send background, including student, staff, or faculty names and photos to </a:t>
            </a:r>
            <a:r>
              <a:rPr lang="en-US" sz="1950" b="1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Jill Allen, </a:t>
            </a: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cs typeface="Calibri"/>
                <a:sym typeface="Arial"/>
              </a:rPr>
              <a:t>who will work with UCM</a:t>
            </a: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endParaRPr lang="en-US" sz="1950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Our A&amp;S intern will handle the post's caption</a:t>
            </a: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endParaRPr lang="en-US" sz="1950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r>
              <a:rPr lang="en-US" sz="1950" kern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Arial"/>
              </a:rPr>
              <a:t>UCM and A&amp;S intern determine how best to share</a:t>
            </a:r>
            <a:endParaRPr lang="en-US"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257175" indent="-242888" defTabSz="685800">
              <a:buClr>
                <a:srgbClr val="000000"/>
              </a:buClr>
              <a:buSzPts val="2100"/>
              <a:buFont typeface="Arial"/>
              <a:buChar char="•"/>
            </a:pPr>
            <a:endParaRPr lang="en-US" sz="1575" kern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Arial"/>
            </a:endParaRPr>
          </a:p>
          <a:p>
            <a:pPr marL="342900" defTabSz="685800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3E5D6F3F-58F5-D7DF-3FB2-CC3B2852516E}"/>
              </a:ext>
            </a:extLst>
          </p:cNvPr>
          <p:cNvSpPr/>
          <p:nvPr/>
        </p:nvSpPr>
        <p:spPr>
          <a:xfrm rot="13200000">
            <a:off x="947086" y="1887046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68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A DEDICATED SPACE FOR PROGRAMS</a:t>
            </a:r>
          </a:p>
        </p:txBody>
      </p:sp>
      <p:sp>
        <p:nvSpPr>
          <p:cNvPr id="102" name="Google Shape;102;p23"/>
          <p:cNvSpPr txBox="1"/>
          <p:nvPr/>
        </p:nvSpPr>
        <p:spPr>
          <a:xfrm>
            <a:off x="1267348" y="1798027"/>
            <a:ext cx="6945975" cy="46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100" b="1" kern="0">
                <a:solidFill>
                  <a:srgbClr val="212121"/>
                </a:solidFill>
                <a:latin typeface="Calibri"/>
                <a:ea typeface="Calibri"/>
                <a:cs typeface="Calibri"/>
                <a:sym typeface="Arial"/>
              </a:rPr>
              <a:t>Facebook &amp; Instagram Highlights </a:t>
            </a:r>
            <a:endParaRPr lang="en-US" sz="2100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500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>
                <a:solidFill>
                  <a:srgbClr val="212121"/>
                </a:solidFill>
                <a:latin typeface="Calibri"/>
                <a:ea typeface="Calibri"/>
                <a:cs typeface="Calibri"/>
                <a:sym typeface="Arial"/>
              </a:rPr>
              <a:t>Highlights are collections of Stories that you curate, located at the top of your Instagram profile.</a:t>
            </a:r>
            <a:endParaRPr lang="en-US" kern="0">
              <a:solidFill>
                <a:srgbClr val="212121"/>
              </a:solidFill>
              <a:latin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257175" indent="-257175" defTabSz="6858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>
                <a:solidFill>
                  <a:srgbClr val="212121"/>
                </a:solidFill>
                <a:latin typeface="Calibri"/>
                <a:ea typeface="Calibri"/>
                <a:cs typeface="Calibri"/>
                <a:sym typeface="Arial"/>
              </a:rPr>
              <a:t>Story Highlights appear directly below your bio and right above the photo grid, so they are one of the </a:t>
            </a:r>
            <a:r>
              <a:rPr lang="en-US" u="sng" kern="0">
                <a:solidFill>
                  <a:srgbClr val="212121"/>
                </a:solidFill>
                <a:latin typeface="Calibri"/>
                <a:ea typeface="Calibri"/>
                <a:cs typeface="Calibri"/>
                <a:sym typeface="Arial"/>
              </a:rPr>
              <a:t>first</a:t>
            </a:r>
            <a:r>
              <a:rPr lang="en-US" kern="0">
                <a:solidFill>
                  <a:srgbClr val="212121"/>
                </a:solidFill>
                <a:latin typeface="Calibri"/>
                <a:ea typeface="Calibri"/>
                <a:cs typeface="Calibri"/>
                <a:sym typeface="Arial"/>
              </a:rPr>
              <a:t> things your followers see.</a:t>
            </a:r>
          </a:p>
          <a:p>
            <a:pPr marL="257175" indent="-257175" defTabSz="6858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600075" indent="-257175" defTabSz="685800">
              <a:buClr>
                <a:srgbClr val="000000"/>
              </a:buClr>
              <a:buSzPct val="91000"/>
              <a:buFont typeface="Courier New" panose="020B0604020202020204" pitchFamily="34" charset="0"/>
              <a:buChar char="o"/>
            </a:pPr>
            <a:endParaRPr lang="en-US" sz="1500" kern="0">
              <a:solidFill>
                <a:srgbClr val="21212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1500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b="1" kern="0">
              <a:solidFill>
                <a:srgbClr val="21212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1639303A-8E55-BC11-5018-0AF129BE2D0D}"/>
              </a:ext>
            </a:extLst>
          </p:cNvPr>
          <p:cNvSpPr/>
          <p:nvPr/>
        </p:nvSpPr>
        <p:spPr>
          <a:xfrm rot="13200000">
            <a:off x="947086" y="1887046"/>
            <a:ext cx="193184" cy="193184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10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94D1A961-9C16-1292-EFCC-DC378AC91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>
            <a:extLst>
              <a:ext uri="{FF2B5EF4-FFF2-40B4-BE49-F238E27FC236}">
                <a16:creationId xmlns:a16="http://schemas.microsoft.com/office/drawing/2014/main" id="{AA33FB01-B3D7-C834-6784-800A311BB9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3837" y="1092439"/>
            <a:ext cx="7772400" cy="5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/>
              <a:t>EXAMPLES OF HIGHLIGHTS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80D0939-7506-D46F-EC37-F5EF5843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30" y="1627600"/>
            <a:ext cx="2123234" cy="3264713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D9F4D79-1A0B-1A08-9088-A113C812A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940" y="1627601"/>
            <a:ext cx="2118183" cy="3415935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935CD66-1C16-F7EA-54EE-600515DBF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17" y="1627600"/>
            <a:ext cx="2158625" cy="3264713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5738EAEA-2971-6ECA-3517-6926FE23DF00}"/>
              </a:ext>
            </a:extLst>
          </p:cNvPr>
          <p:cNvSpPr/>
          <p:nvPr/>
        </p:nvSpPr>
        <p:spPr>
          <a:xfrm>
            <a:off x="213932" y="3499945"/>
            <a:ext cx="402021" cy="242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1343797-B39E-2778-1C8F-6CCD67571A8E}"/>
              </a:ext>
            </a:extLst>
          </p:cNvPr>
          <p:cNvSpPr/>
          <p:nvPr/>
        </p:nvSpPr>
        <p:spPr>
          <a:xfrm rot="2184609">
            <a:off x="3128831" y="3526350"/>
            <a:ext cx="402021" cy="242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6A5D605-F751-824C-1BFE-F771CB675903}"/>
              </a:ext>
            </a:extLst>
          </p:cNvPr>
          <p:cNvSpPr/>
          <p:nvPr/>
        </p:nvSpPr>
        <p:spPr>
          <a:xfrm rot="10800000">
            <a:off x="8425226" y="3483972"/>
            <a:ext cx="402021" cy="242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986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438</Words>
  <Application>Microsoft Office PowerPoint</Application>
  <PresentationFormat>On-screen Show (4:3)</PresentationFormat>
  <Paragraphs>90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Arial Black</vt:lpstr>
      <vt:lpstr>Arial,Sans-Serif</vt:lpstr>
      <vt:lpstr>Calibri</vt:lpstr>
      <vt:lpstr>Cambria</vt:lpstr>
      <vt:lpstr>Courier New</vt:lpstr>
      <vt:lpstr>Tahoma</vt:lpstr>
      <vt:lpstr>1_Office Theme</vt:lpstr>
      <vt:lpstr>PowerPoint Presentation</vt:lpstr>
      <vt:lpstr>DRAKE SOCIAL LANDSCAPE</vt:lpstr>
      <vt:lpstr>NEW CHANNEL REQUESTS</vt:lpstr>
      <vt:lpstr>SOCIAL MEDIA – A&amp;S / UCM COLLABORATION</vt:lpstr>
      <vt:lpstr>SOCIAL MEDIA</vt:lpstr>
      <vt:lpstr>EXAMPLES: A&amp;S SOCIAL CONTENT</vt:lpstr>
      <vt:lpstr>SOCIAL MEDIA</vt:lpstr>
      <vt:lpstr>A DEDICATED SPACE FOR PROGRAMS</vt:lpstr>
      <vt:lpstr>EXAMPLES OF HIGHLIGHTS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Cooper</dc:creator>
  <cp:lastModifiedBy>Jennifer Cooper</cp:lastModifiedBy>
  <cp:revision>1</cp:revision>
  <dcterms:created xsi:type="dcterms:W3CDTF">2024-11-05T15:30:20Z</dcterms:created>
  <dcterms:modified xsi:type="dcterms:W3CDTF">2024-11-05T15:33:17Z</dcterms:modified>
</cp:coreProperties>
</file>